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adea" panose="020B0604020202020204" charset="0"/>
      <p:regular r:id="rId14"/>
    </p:embeddedFont>
    <p:embeddedFont>
      <p:font typeface="Caladea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1090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g>
</file>

<file path=ppt/media/image11.jp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2.png"/><Relationship Id="rId7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83244" flipH="1">
            <a:off x="-4759168" y="4375423"/>
            <a:ext cx="10358005" cy="10410055"/>
          </a:xfrm>
          <a:custGeom>
            <a:avLst/>
            <a:gdLst/>
            <a:ahLst/>
            <a:cxnLst/>
            <a:rect l="l" t="t" r="r" b="b"/>
            <a:pathLst>
              <a:path w="10358005" h="1041005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30741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2455026" y="-917369"/>
            <a:ext cx="4220884" cy="422088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65857" y="1990725"/>
            <a:ext cx="11730461" cy="3234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80"/>
              </a:lnSpc>
              <a:spcBef>
                <a:spcPct val="0"/>
              </a:spcBef>
            </a:pPr>
            <a:r>
              <a:rPr lang="en-US" sz="12000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Plant disease detection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5857" y="5627097"/>
            <a:ext cx="7378143" cy="1515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73"/>
              </a:lnSpc>
              <a:spcBef>
                <a:spcPct val="0"/>
              </a:spcBef>
            </a:pPr>
            <a:r>
              <a:rPr lang="en-US" sz="11031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using CNN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12262" y="8670116"/>
            <a:ext cx="3631063" cy="33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Presented by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12262" y="9043926"/>
            <a:ext cx="3631063" cy="412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sz="2958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B Group-7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309115" y="9082344"/>
            <a:ext cx="1716617" cy="33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882414" y="6088611"/>
            <a:ext cx="5809652" cy="580965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33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820269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902547" y="674390"/>
            <a:ext cx="5816677" cy="905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9"/>
              </a:lnSpc>
              <a:spcBef>
                <a:spcPct val="0"/>
              </a:spcBef>
            </a:pPr>
            <a:r>
              <a:rPr lang="en-US" sz="65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RESULT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73395" y="7125083"/>
            <a:ext cx="7428598" cy="2550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8"/>
              </a:lnSpc>
            </a:pPr>
            <a:r>
              <a:rPr lang="en-US" sz="26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We have achieved a validation accuracy of 86.90% in predicting plant diseases using a CNN model. Below are the accuracies and loss values for training and testing data:</a:t>
            </a:r>
          </a:p>
          <a:p>
            <a:pPr algn="l">
              <a:lnSpc>
                <a:spcPts val="4058"/>
              </a:lnSpc>
            </a:pPr>
            <a:endParaRPr lang="en-US" sz="2618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  <p:grpSp>
        <p:nvGrpSpPr>
          <p:cNvPr id="9" name="Group 9"/>
          <p:cNvGrpSpPr/>
          <p:nvPr/>
        </p:nvGrpSpPr>
        <p:grpSpPr>
          <a:xfrm rot="2087854">
            <a:off x="710665" y="7344955"/>
            <a:ext cx="636070" cy="63607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563558" y="7256295"/>
            <a:ext cx="7206251" cy="1692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6"/>
              </a:lnSpc>
            </a:pPr>
            <a:r>
              <a:rPr lang="en-US" sz="277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We shall develop a Streamlit web app that allows users to upload an image of a plant and identify plant diseases.</a:t>
            </a:r>
          </a:p>
        </p:txBody>
      </p:sp>
      <p:grpSp>
        <p:nvGrpSpPr>
          <p:cNvPr id="13" name="Group 13"/>
          <p:cNvGrpSpPr/>
          <p:nvPr/>
        </p:nvGrpSpPr>
        <p:grpSpPr>
          <a:xfrm rot="2087854">
            <a:off x="9498065" y="7206034"/>
            <a:ext cx="636070" cy="63607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3416C0C6-71DE-1D10-0C7E-D238E1AA40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495" y="1579560"/>
            <a:ext cx="7006729" cy="502268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3937671-4265-5FD7-0581-2CB2F708C8E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480" y="1126975"/>
            <a:ext cx="6610350" cy="55054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38104" y="889272"/>
            <a:ext cx="5375655" cy="1028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TIME LINE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038104" y="2517994"/>
            <a:ext cx="456104" cy="456104"/>
            <a:chOff x="0" y="0"/>
            <a:chExt cx="120126" cy="12012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932359" y="2447748"/>
            <a:ext cx="2938691" cy="523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7"/>
              </a:lnSpc>
            </a:pPr>
            <a:r>
              <a:rPr lang="en-US" sz="30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1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062576" y="2482411"/>
            <a:ext cx="456104" cy="456104"/>
            <a:chOff x="0" y="0"/>
            <a:chExt cx="120126" cy="12012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956831" y="2412166"/>
            <a:ext cx="2938691" cy="1057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7"/>
              </a:lnSpc>
            </a:pPr>
            <a:r>
              <a:rPr lang="en-US" sz="30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3</a:t>
            </a:r>
          </a:p>
          <a:p>
            <a:pPr algn="l">
              <a:lnSpc>
                <a:spcPts val="4207"/>
              </a:lnSpc>
            </a:pPr>
            <a:endParaRPr lang="en-US" sz="3005" b="1">
              <a:solidFill>
                <a:srgbClr val="FFFFFA"/>
              </a:solidFill>
              <a:latin typeface="Caladea Bold"/>
              <a:ea typeface="Caladea Bold"/>
              <a:cs typeface="Caladea Bold"/>
              <a:sym typeface="Caladea 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3038104" y="5942630"/>
            <a:ext cx="456104" cy="456104"/>
            <a:chOff x="0" y="0"/>
            <a:chExt cx="120126" cy="12012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977866" y="5830322"/>
            <a:ext cx="2938691" cy="48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2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062576" y="5714578"/>
            <a:ext cx="456104" cy="456104"/>
            <a:chOff x="0" y="0"/>
            <a:chExt cx="120126" cy="1201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772015" y="5618275"/>
            <a:ext cx="2938691" cy="49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7"/>
              </a:lnSpc>
            </a:pPr>
            <a:r>
              <a:rPr lang="en-US" sz="29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932359" y="3471916"/>
            <a:ext cx="3496132" cy="1526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5"/>
              </a:lnSpc>
            </a:pPr>
            <a:r>
              <a:rPr lang="en-US" sz="29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Collecting the research papers and understanding CNN.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678110" y="3462391"/>
            <a:ext cx="3496132" cy="1092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Working on the codes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977866" y="6961753"/>
            <a:ext cx="3765704" cy="1092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Searching Dataset  and preprocessing it.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678110" y="6961753"/>
            <a:ext cx="3496132" cy="1091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Develop a Stream lit Web</a:t>
            </a:r>
          </a:p>
        </p:txBody>
      </p:sp>
      <p:grpSp>
        <p:nvGrpSpPr>
          <p:cNvPr id="28" name="Group 28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9189" y="3434828"/>
            <a:ext cx="12422388" cy="2727960"/>
            <a:chOff x="0" y="0"/>
            <a:chExt cx="185063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50635" cy="406400"/>
            </a:xfrm>
            <a:custGeom>
              <a:avLst/>
              <a:gdLst/>
              <a:ahLst/>
              <a:cxnLst/>
              <a:rect l="l" t="t" r="r" b="b"/>
              <a:pathLst>
                <a:path w="1850635" h="406400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1850635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065597" y="3901410"/>
            <a:ext cx="5848350" cy="201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Thank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13947" y="3901410"/>
            <a:ext cx="4972189" cy="201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79691" y="4092205"/>
            <a:ext cx="5375655" cy="1028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TEAM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79691" y="4995679"/>
            <a:ext cx="53756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MEMBERS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185707" y="2517994"/>
            <a:ext cx="456104" cy="456104"/>
            <a:chOff x="0" y="0"/>
            <a:chExt cx="120126" cy="1201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985807" y="2457821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LAKSHMI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910107" y="2517994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710207" y="2457821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SRINIVAS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185707" y="5711007"/>
            <a:ext cx="456104" cy="456104"/>
            <a:chOff x="0" y="0"/>
            <a:chExt cx="120126" cy="12012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985807" y="5650835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MYAGI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910107" y="5694980"/>
            <a:ext cx="456104" cy="456104"/>
            <a:chOff x="0" y="0"/>
            <a:chExt cx="120126" cy="1201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710207" y="5634807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SHANMATHI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983017" y="35971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CB.SC.U4AIE24116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710207" y="35971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CB.SC.U4AIE24140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985807" y="69118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CB.SC.U4AIE24143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10706" y="6875277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CB.SC.U4AIE24152</a:t>
            </a:r>
          </a:p>
        </p:txBody>
      </p:sp>
      <p:grpSp>
        <p:nvGrpSpPr>
          <p:cNvPr id="29" name="Group 2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79439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661483" y="295175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400026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7025732" y="9390501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2970972"/>
            <a:ext cx="7240042" cy="5489548"/>
          </a:xfrm>
          <a:custGeom>
            <a:avLst/>
            <a:gdLst/>
            <a:ahLst/>
            <a:cxnLst/>
            <a:rect l="l" t="t" r="r" b="b"/>
            <a:pathLst>
              <a:path w="7240042" h="5489548">
                <a:moveTo>
                  <a:pt x="0" y="0"/>
                </a:moveTo>
                <a:lnTo>
                  <a:pt x="7240042" y="0"/>
                </a:lnTo>
                <a:lnTo>
                  <a:pt x="7240042" y="5489549"/>
                </a:lnTo>
                <a:lnTo>
                  <a:pt x="0" y="54895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144000" y="1684335"/>
            <a:ext cx="7443303" cy="995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6"/>
              </a:lnSpc>
              <a:spcBef>
                <a:spcPct val="0"/>
              </a:spcBef>
            </a:pPr>
            <a:r>
              <a:rPr lang="en-US" sz="72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3892784"/>
            <a:ext cx="6943992" cy="510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22"/>
              </a:lnSpc>
            </a:pPr>
            <a:r>
              <a:rPr lang="en-US" sz="3444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Plant diseases significantly impact agricultural productivity. This project utilizes deep learning to detect and classify plant diseases from leaf images accurately.</a:t>
            </a: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0644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51607" y="5231048"/>
            <a:ext cx="3063151" cy="3074330"/>
          </a:xfrm>
          <a:custGeom>
            <a:avLst/>
            <a:gdLst/>
            <a:ahLst/>
            <a:cxnLst/>
            <a:rect l="l" t="t" r="r" b="b"/>
            <a:pathLst>
              <a:path w="3063151" h="3074330">
                <a:moveTo>
                  <a:pt x="0" y="0"/>
                </a:moveTo>
                <a:lnTo>
                  <a:pt x="3063151" y="0"/>
                </a:lnTo>
                <a:lnTo>
                  <a:pt x="3063151" y="3074330"/>
                </a:lnTo>
                <a:lnTo>
                  <a:pt x="0" y="30743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06913" y="2145911"/>
            <a:ext cx="6041911" cy="107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86"/>
              </a:lnSpc>
              <a:spcBef>
                <a:spcPct val="0"/>
              </a:spcBef>
            </a:pPr>
            <a:r>
              <a:rPr lang="en-US" sz="77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54247" y="2943164"/>
            <a:ext cx="5918773" cy="4969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 algn="just">
              <a:lnSpc>
                <a:spcPts val="5606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To develop a high-accuracy deep learning model using CNN for real-time detection of leaf images and integrate it into an interactive Stream lit web application for user-friendly accessibility</a:t>
            </a:r>
            <a:endParaRPr lang="en-US" sz="3418" dirty="0">
              <a:solidFill>
                <a:schemeClr val="bg1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31555" y="989227"/>
            <a:ext cx="6592164" cy="996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4"/>
              </a:lnSpc>
              <a:spcBef>
                <a:spcPct val="0"/>
              </a:spcBef>
            </a:pPr>
            <a:r>
              <a:rPr lang="en-US" sz="7216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METHODOLOGY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2742B2-F8A8-2486-D7CC-F62A130D43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1191" y="2683688"/>
            <a:ext cx="13765617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56463" y="2730249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800600" y="2365698"/>
            <a:ext cx="11825524" cy="159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model is trained on the Plant Village dataset, containing healthy and diseased plant images. The dataset includes multiple plant species and various disease types.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5041" y="5233650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466709" y="4947038"/>
            <a:ext cx="8985941" cy="1591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dataset is divided into training (80%) and validation (20%) sets to evaluate model performance.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312641" y="7759473"/>
            <a:ext cx="1046967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sequential CNN model is built using multiple convolutional layers for feature extraction.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3552197" y="8059847"/>
            <a:ext cx="456104" cy="456104"/>
            <a:chOff x="0" y="0"/>
            <a:chExt cx="120126" cy="12012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56463" y="1857824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556463" y="5875863"/>
            <a:ext cx="456104" cy="456104"/>
            <a:chOff x="0" y="0"/>
            <a:chExt cx="120126" cy="12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556463" y="3821792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41900" y="1731702"/>
            <a:ext cx="11448937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Conv2D layer with 32 filters and a 3×3 kernel size is applied, followed by ReLU activation.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19948" y="5542152"/>
            <a:ext cx="10350975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Another Conv2D layer with 64 filters enhances feature learning, followed by </a:t>
            </a:r>
            <a:r>
              <a:rPr lang="en-US" sz="3200" dirty="0" err="1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MaxPooling</a:t>
            </a: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41900" y="3545957"/>
            <a:ext cx="10983710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2×2 </a:t>
            </a:r>
            <a:r>
              <a:rPr lang="en-US" sz="3200" dirty="0" err="1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MaxPooling</a:t>
            </a: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 layer is added to reduce the spatial dimensions and extract dominant features.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6463" y="8231032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341900" y="7987393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2D feature maps from CNN layers are flattened into a 1D vector for input to the dense layers.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75532" y="3942403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82805" y="2248056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538999" y="4458721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80562" y="4312508"/>
            <a:ext cx="11448937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final dense layer with softmax activation is used to classify the images into multiple disease categories.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80562" y="6888849"/>
            <a:ext cx="10350975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model’s performance is validated using the validation dataset to monitor overfitting.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6463" y="7138754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430924" y="2002485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</a:t>
            </a: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dense</a:t>
            </a: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 layer with  neurons and ReLU activation is used to learn complex patterns.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885376" y="455399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3556463" y="7325307"/>
            <a:ext cx="456104" cy="456104"/>
            <a:chOff x="0" y="0"/>
            <a:chExt cx="120126" cy="12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341900" y="4855910"/>
            <a:ext cx="10350975" cy="523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4629421" y="7066203"/>
            <a:ext cx="9727807" cy="1582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results are analyzed using accuracy and loss plots for both training and testing data to evaluate the model's performance.</a:t>
            </a:r>
          </a:p>
        </p:txBody>
      </p:sp>
      <p:grpSp>
        <p:nvGrpSpPr>
          <p:cNvPr id="16" name="Group 16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653484" y="4189407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trained model is tested on unseen plant images to evaluate real-world performance.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3588297" y="4356078"/>
            <a:ext cx="456104" cy="456104"/>
            <a:chOff x="0" y="0"/>
            <a:chExt cx="120126" cy="1201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556463" y="1659911"/>
            <a:ext cx="456104" cy="456104"/>
            <a:chOff x="0" y="0"/>
            <a:chExt cx="120126" cy="12012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653484" y="1593236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Accuracy and loss are tracked during training to assess model improvements.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425</Words>
  <Application>Microsoft Office PowerPoint</Application>
  <PresentationFormat>Custom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Caladea</vt:lpstr>
      <vt:lpstr>Caladea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Group-7</dc:title>
  <cp:lastModifiedBy>SRI SHANMATHI M K - [CB.SC.U4AIE24152]</cp:lastModifiedBy>
  <cp:revision>8</cp:revision>
  <dcterms:created xsi:type="dcterms:W3CDTF">2006-08-16T00:00:00Z</dcterms:created>
  <dcterms:modified xsi:type="dcterms:W3CDTF">2025-03-10T09:01:16Z</dcterms:modified>
  <dc:identifier>DAGhPF0wBjY</dc:identifier>
</cp:coreProperties>
</file>

<file path=docProps/thumbnail.jpeg>
</file>